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p:sldMasterIdLst>
    <p:sldMasterId id="2147483660" r:id="rId1"/>
  </p:sldMasterIdLst>
  <p:sldIdLst>
    <p:sldId id="256" r:id="rId2"/>
    <p:sldId id="257" r:id="rId3"/>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78A1C"/>
    <a:srgbClr val="00B5E3"/>
    <a:srgbClr val="003665"/>
    <a:srgbClr val="0024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A3789D-49D2-4070-92E6-664D3AB25D9A}" v="48" dt="2024-04-26T16:29:39.1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p:scale>
          <a:sx n="80" d="100"/>
          <a:sy n="80" d="100"/>
        </p:scale>
        <p:origin x="1176" y="40"/>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2.xml"/><Relationship Id="rId5" Type="http://schemas.openxmlformats.org/officeDocument/2006/relationships/viewProps" Target="viewProps.xml"/><Relationship Id="rId10" Type="http://schemas.openxmlformats.org/officeDocument/2006/relationships/customXml" Target="../customXml/item1.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rin Gallion" userId="a98f0c4b-db47-4730-a563-0adc104e80d8" providerId="ADAL" clId="{59A3789D-49D2-4070-92E6-664D3AB25D9A}"/>
    <pc:docChg chg="undo custSel modSld">
      <pc:chgData name="Erin Gallion" userId="a98f0c4b-db47-4730-a563-0adc104e80d8" providerId="ADAL" clId="{59A3789D-49D2-4070-92E6-664D3AB25D9A}" dt="2024-04-26T16:29:39.171" v="1127" actId="164"/>
      <pc:docMkLst>
        <pc:docMk/>
      </pc:docMkLst>
      <pc:sldChg chg="addSp delSp modSp mod">
        <pc:chgData name="Erin Gallion" userId="a98f0c4b-db47-4730-a563-0adc104e80d8" providerId="ADAL" clId="{59A3789D-49D2-4070-92E6-664D3AB25D9A}" dt="2024-04-26T16:29:39.171" v="1127" actId="164"/>
        <pc:sldMkLst>
          <pc:docMk/>
          <pc:sldMk cId="3996078074" sldId="256"/>
        </pc:sldMkLst>
        <pc:spChg chg="del mod">
          <ac:chgData name="Erin Gallion" userId="a98f0c4b-db47-4730-a563-0adc104e80d8" providerId="ADAL" clId="{59A3789D-49D2-4070-92E6-664D3AB25D9A}" dt="2024-04-24T14:44:03.418" v="23" actId="478"/>
          <ac:spMkLst>
            <pc:docMk/>
            <pc:sldMk cId="3996078074" sldId="256"/>
            <ac:spMk id="2" creationId="{6AA5E480-B97F-1415-590E-C7B7B5DA12D6}"/>
          </ac:spMkLst>
        </pc:spChg>
        <pc:spChg chg="del">
          <ac:chgData name="Erin Gallion" userId="a98f0c4b-db47-4730-a563-0adc104e80d8" providerId="ADAL" clId="{59A3789D-49D2-4070-92E6-664D3AB25D9A}" dt="2024-04-24T15:01:32.489" v="315" actId="478"/>
          <ac:spMkLst>
            <pc:docMk/>
            <pc:sldMk cId="3996078074" sldId="256"/>
            <ac:spMk id="3" creationId="{C5A85560-69B4-1386-52A1-4842FA0BAEE8}"/>
          </ac:spMkLst>
        </pc:spChg>
        <pc:spChg chg="add mod">
          <ac:chgData name="Erin Gallion" userId="a98f0c4b-db47-4730-a563-0adc104e80d8" providerId="ADAL" clId="{59A3789D-49D2-4070-92E6-664D3AB25D9A}" dt="2024-04-26T16:29:39.171" v="1127" actId="164"/>
          <ac:spMkLst>
            <pc:docMk/>
            <pc:sldMk cId="3996078074" sldId="256"/>
            <ac:spMk id="5" creationId="{054787AD-ECDD-271B-93E9-770ECCDD1BC3}"/>
          </ac:spMkLst>
        </pc:spChg>
        <pc:spChg chg="add mod">
          <ac:chgData name="Erin Gallion" userId="a98f0c4b-db47-4730-a563-0adc104e80d8" providerId="ADAL" clId="{59A3789D-49D2-4070-92E6-664D3AB25D9A}" dt="2024-04-25T14:56:09.677" v="316" actId="207"/>
          <ac:spMkLst>
            <pc:docMk/>
            <pc:sldMk cId="3996078074" sldId="256"/>
            <ac:spMk id="6" creationId="{CA16A2C2-34AA-42D8-E178-8831A4960A03}"/>
          </ac:spMkLst>
        </pc:spChg>
        <pc:spChg chg="add del mod">
          <ac:chgData name="Erin Gallion" userId="a98f0c4b-db47-4730-a563-0adc104e80d8" providerId="ADAL" clId="{59A3789D-49D2-4070-92E6-664D3AB25D9A}" dt="2024-04-24T14:44:05.937" v="24" actId="478"/>
          <ac:spMkLst>
            <pc:docMk/>
            <pc:sldMk cId="3996078074" sldId="256"/>
            <ac:spMk id="8" creationId="{D60E3102-E02E-543A-1C29-57142D576AEC}"/>
          </ac:spMkLst>
        </pc:spChg>
        <pc:spChg chg="add mod">
          <ac:chgData name="Erin Gallion" userId="a98f0c4b-db47-4730-a563-0adc104e80d8" providerId="ADAL" clId="{59A3789D-49D2-4070-92E6-664D3AB25D9A}" dt="2024-04-24T15:00:48.788" v="313" actId="403"/>
          <ac:spMkLst>
            <pc:docMk/>
            <pc:sldMk cId="3996078074" sldId="256"/>
            <ac:spMk id="10" creationId="{ADC5C3AF-9C8A-F86E-4823-EAF715851C1E}"/>
          </ac:spMkLst>
        </pc:spChg>
        <pc:spChg chg="add mod">
          <ac:chgData name="Erin Gallion" userId="a98f0c4b-db47-4730-a563-0adc104e80d8" providerId="ADAL" clId="{59A3789D-49D2-4070-92E6-664D3AB25D9A}" dt="2024-04-24T15:01:11.482" v="314" actId="14100"/>
          <ac:spMkLst>
            <pc:docMk/>
            <pc:sldMk cId="3996078074" sldId="256"/>
            <ac:spMk id="11" creationId="{BBC14F37-6DDC-1C10-F400-64D4F9700F91}"/>
          </ac:spMkLst>
        </pc:spChg>
        <pc:spChg chg="add mod">
          <ac:chgData name="Erin Gallion" userId="a98f0c4b-db47-4730-a563-0adc104e80d8" providerId="ADAL" clId="{59A3789D-49D2-4070-92E6-664D3AB25D9A}" dt="2024-04-25T17:28:03.663" v="582" actId="14100"/>
          <ac:spMkLst>
            <pc:docMk/>
            <pc:sldMk cId="3996078074" sldId="256"/>
            <ac:spMk id="12" creationId="{BBF1FA3F-0430-865C-74EB-87A7CAF41218}"/>
          </ac:spMkLst>
        </pc:spChg>
        <pc:spChg chg="add mod">
          <ac:chgData name="Erin Gallion" userId="a98f0c4b-db47-4730-a563-0adc104e80d8" providerId="ADAL" clId="{59A3789D-49D2-4070-92E6-664D3AB25D9A}" dt="2024-04-25T16:54:00.933" v="553" actId="14100"/>
          <ac:spMkLst>
            <pc:docMk/>
            <pc:sldMk cId="3996078074" sldId="256"/>
            <ac:spMk id="13" creationId="{544E1104-BB03-2D61-57A3-902558302971}"/>
          </ac:spMkLst>
        </pc:spChg>
        <pc:spChg chg="add mod">
          <ac:chgData name="Erin Gallion" userId="a98f0c4b-db47-4730-a563-0adc104e80d8" providerId="ADAL" clId="{59A3789D-49D2-4070-92E6-664D3AB25D9A}" dt="2024-04-25T17:46:20.959" v="693" actId="20577"/>
          <ac:spMkLst>
            <pc:docMk/>
            <pc:sldMk cId="3996078074" sldId="256"/>
            <ac:spMk id="15" creationId="{098B68B5-D823-A346-4507-A13B55598A11}"/>
          </ac:spMkLst>
        </pc:spChg>
        <pc:spChg chg="add mod">
          <ac:chgData name="Erin Gallion" userId="a98f0c4b-db47-4730-a563-0adc104e80d8" providerId="ADAL" clId="{59A3789D-49D2-4070-92E6-664D3AB25D9A}" dt="2024-04-25T17:34:42.858" v="603" actId="1037"/>
          <ac:spMkLst>
            <pc:docMk/>
            <pc:sldMk cId="3996078074" sldId="256"/>
            <ac:spMk id="18" creationId="{D2D6B702-31DD-CAC4-7C52-A5B4EED266BF}"/>
          </ac:spMkLst>
        </pc:spChg>
        <pc:spChg chg="add mod">
          <ac:chgData name="Erin Gallion" userId="a98f0c4b-db47-4730-a563-0adc104e80d8" providerId="ADAL" clId="{59A3789D-49D2-4070-92E6-664D3AB25D9A}" dt="2024-04-25T17:35:43.760" v="659" actId="1036"/>
          <ac:spMkLst>
            <pc:docMk/>
            <pc:sldMk cId="3996078074" sldId="256"/>
            <ac:spMk id="19" creationId="{7A13BFAE-E7B0-1AFC-D779-0D29FE9852DF}"/>
          </ac:spMkLst>
        </pc:spChg>
        <pc:spChg chg="add del mod">
          <ac:chgData name="Erin Gallion" userId="a98f0c4b-db47-4730-a563-0adc104e80d8" providerId="ADAL" clId="{59A3789D-49D2-4070-92E6-664D3AB25D9A}" dt="2024-04-25T17:41:22.762" v="676" actId="478"/>
          <ac:spMkLst>
            <pc:docMk/>
            <pc:sldMk cId="3996078074" sldId="256"/>
            <ac:spMk id="22" creationId="{1DC637B9-A645-34FF-23AC-7C80263A97C2}"/>
          </ac:spMkLst>
        </pc:spChg>
        <pc:spChg chg="add mod ord">
          <ac:chgData name="Erin Gallion" userId="a98f0c4b-db47-4730-a563-0adc104e80d8" providerId="ADAL" clId="{59A3789D-49D2-4070-92E6-664D3AB25D9A}" dt="2024-04-25T17:42:52.032" v="688" actId="171"/>
          <ac:spMkLst>
            <pc:docMk/>
            <pc:sldMk cId="3996078074" sldId="256"/>
            <ac:spMk id="23" creationId="{BCFDA641-7318-1ABE-65DD-2F70A86FD354}"/>
          </ac:spMkLst>
        </pc:spChg>
        <pc:grpChg chg="add mod">
          <ac:chgData name="Erin Gallion" userId="a98f0c4b-db47-4730-a563-0adc104e80d8" providerId="ADAL" clId="{59A3789D-49D2-4070-92E6-664D3AB25D9A}" dt="2024-04-26T16:29:39.171" v="1127" actId="164"/>
          <ac:grpSpMkLst>
            <pc:docMk/>
            <pc:sldMk cId="3996078074" sldId="256"/>
            <ac:grpSpMk id="24" creationId="{B7C83B89-A794-1744-94B7-94F214E9FF9F}"/>
          </ac:grpSpMkLst>
        </pc:grpChg>
        <pc:picChg chg="add mod">
          <ac:chgData name="Erin Gallion" userId="a98f0c4b-db47-4730-a563-0adc104e80d8" providerId="ADAL" clId="{59A3789D-49D2-4070-92E6-664D3AB25D9A}" dt="2024-04-26T16:29:39.171" v="1127" actId="164"/>
          <ac:picMkLst>
            <pc:docMk/>
            <pc:sldMk cId="3996078074" sldId="256"/>
            <ac:picMk id="4" creationId="{B8863A87-8843-BDC6-6A0E-63FC82EC04A6}"/>
          </ac:picMkLst>
        </pc:picChg>
        <pc:picChg chg="add mod ord modCrop">
          <ac:chgData name="Erin Gallion" userId="a98f0c4b-db47-4730-a563-0adc104e80d8" providerId="ADAL" clId="{59A3789D-49D2-4070-92E6-664D3AB25D9A}" dt="2024-04-25T17:39:35.652" v="670" actId="29295"/>
          <ac:picMkLst>
            <pc:docMk/>
            <pc:sldMk cId="3996078074" sldId="256"/>
            <ac:picMk id="21" creationId="{1E8E4BC0-12B2-0E7F-37AF-2A37E169E244}"/>
          </ac:picMkLst>
        </pc:picChg>
        <pc:cxnChg chg="add mod">
          <ac:chgData name="Erin Gallion" userId="a98f0c4b-db47-4730-a563-0adc104e80d8" providerId="ADAL" clId="{59A3789D-49D2-4070-92E6-664D3AB25D9A}" dt="2024-04-24T14:44:38.421" v="51"/>
          <ac:cxnSpMkLst>
            <pc:docMk/>
            <pc:sldMk cId="3996078074" sldId="256"/>
            <ac:cxnSpMk id="9" creationId="{7B67FA30-5231-92D3-0456-E4347DC16F19}"/>
          </ac:cxnSpMkLst>
        </pc:cxnChg>
        <pc:cxnChg chg="add del mod">
          <ac:chgData name="Erin Gallion" userId="a98f0c4b-db47-4730-a563-0adc104e80d8" providerId="ADAL" clId="{59A3789D-49D2-4070-92E6-664D3AB25D9A}" dt="2024-04-25T17:33:54.866" v="596" actId="478"/>
          <ac:cxnSpMkLst>
            <pc:docMk/>
            <pc:sldMk cId="3996078074" sldId="256"/>
            <ac:cxnSpMk id="17" creationId="{451AF79E-D529-5ABC-9A41-7299593DE6D3}"/>
          </ac:cxnSpMkLst>
        </pc:cxnChg>
      </pc:sldChg>
      <pc:sldChg chg="addSp delSp modSp mod">
        <pc:chgData name="Erin Gallion" userId="a98f0c4b-db47-4730-a563-0adc104e80d8" providerId="ADAL" clId="{59A3789D-49D2-4070-92E6-664D3AB25D9A}" dt="2024-04-26T16:23:17.485" v="1126" actId="1076"/>
        <pc:sldMkLst>
          <pc:docMk/>
          <pc:sldMk cId="2447098742" sldId="257"/>
        </pc:sldMkLst>
        <pc:spChg chg="del">
          <ac:chgData name="Erin Gallion" userId="a98f0c4b-db47-4730-a563-0adc104e80d8" providerId="ADAL" clId="{59A3789D-49D2-4070-92E6-664D3AB25D9A}" dt="2024-04-25T15:02:38.566" v="336" actId="478"/>
          <ac:spMkLst>
            <pc:docMk/>
            <pc:sldMk cId="2447098742" sldId="257"/>
            <ac:spMk id="2" creationId="{CD0840EC-58D0-14D1-B826-260C3E46AB6B}"/>
          </ac:spMkLst>
        </pc:spChg>
        <pc:spChg chg="del">
          <ac:chgData name="Erin Gallion" userId="a98f0c4b-db47-4730-a563-0adc104e80d8" providerId="ADAL" clId="{59A3789D-49D2-4070-92E6-664D3AB25D9A}" dt="2024-04-25T15:02:40.839" v="337" actId="478"/>
          <ac:spMkLst>
            <pc:docMk/>
            <pc:sldMk cId="2447098742" sldId="257"/>
            <ac:spMk id="3" creationId="{2FB67F66-BDEB-9F98-0778-C2FC5FAA6FE7}"/>
          </ac:spMkLst>
        </pc:spChg>
        <pc:spChg chg="add del mod">
          <ac:chgData name="Erin Gallion" userId="a98f0c4b-db47-4730-a563-0adc104e80d8" providerId="ADAL" clId="{59A3789D-49D2-4070-92E6-664D3AB25D9A}" dt="2024-04-25T18:46:35.105" v="722" actId="478"/>
          <ac:spMkLst>
            <pc:docMk/>
            <pc:sldMk cId="2447098742" sldId="257"/>
            <ac:spMk id="5" creationId="{B68AD861-F153-72E3-8871-6D9F138CE0B8}"/>
          </ac:spMkLst>
        </pc:spChg>
        <pc:spChg chg="add mod">
          <ac:chgData name="Erin Gallion" userId="a98f0c4b-db47-4730-a563-0adc104e80d8" providerId="ADAL" clId="{59A3789D-49D2-4070-92E6-664D3AB25D9A}" dt="2024-04-25T18:42:49.185" v="720" actId="1036"/>
          <ac:spMkLst>
            <pc:docMk/>
            <pc:sldMk cId="2447098742" sldId="257"/>
            <ac:spMk id="7" creationId="{7230C8D7-7DCF-D09A-B098-2A905D2DAF3D}"/>
          </ac:spMkLst>
        </pc:spChg>
        <pc:spChg chg="add mod ord">
          <ac:chgData name="Erin Gallion" userId="a98f0c4b-db47-4730-a563-0adc104e80d8" providerId="ADAL" clId="{59A3789D-49D2-4070-92E6-664D3AB25D9A}" dt="2024-04-26T16:19:12.406" v="1080"/>
          <ac:spMkLst>
            <pc:docMk/>
            <pc:sldMk cId="2447098742" sldId="257"/>
            <ac:spMk id="8" creationId="{E392DF18-247A-6679-5ED7-E3E2436E4443}"/>
          </ac:spMkLst>
        </pc:spChg>
        <pc:spChg chg="add mod">
          <ac:chgData name="Erin Gallion" userId="a98f0c4b-db47-4730-a563-0adc104e80d8" providerId="ADAL" clId="{59A3789D-49D2-4070-92E6-664D3AB25D9A}" dt="2024-04-25T18:47:13.352" v="759" actId="207"/>
          <ac:spMkLst>
            <pc:docMk/>
            <pc:sldMk cId="2447098742" sldId="257"/>
            <ac:spMk id="9" creationId="{7D688A90-7D62-3C97-3812-F2FE22EE44F6}"/>
          </ac:spMkLst>
        </pc:spChg>
        <pc:spChg chg="add mod">
          <ac:chgData name="Erin Gallion" userId="a98f0c4b-db47-4730-a563-0adc104e80d8" providerId="ADAL" clId="{59A3789D-49D2-4070-92E6-664D3AB25D9A}" dt="2024-04-26T16:22:34.801" v="1111" actId="113"/>
          <ac:spMkLst>
            <pc:docMk/>
            <pc:sldMk cId="2447098742" sldId="257"/>
            <ac:spMk id="11" creationId="{568E59DB-4412-7E15-0EC7-095694B37F83}"/>
          </ac:spMkLst>
        </pc:spChg>
        <pc:spChg chg="add mod">
          <ac:chgData name="Erin Gallion" userId="a98f0c4b-db47-4730-a563-0adc104e80d8" providerId="ADAL" clId="{59A3789D-49D2-4070-92E6-664D3AB25D9A}" dt="2024-04-26T16:23:06.528" v="1124" actId="207"/>
          <ac:spMkLst>
            <pc:docMk/>
            <pc:sldMk cId="2447098742" sldId="257"/>
            <ac:spMk id="12" creationId="{23BBCF28-6042-FEAA-2133-13ADAD0E35AB}"/>
          </ac:spMkLst>
        </pc:spChg>
        <pc:spChg chg="add mod">
          <ac:chgData name="Erin Gallion" userId="a98f0c4b-db47-4730-a563-0adc104e80d8" providerId="ADAL" clId="{59A3789D-49D2-4070-92E6-664D3AB25D9A}" dt="2024-04-26T16:23:17.485" v="1126" actId="1076"/>
          <ac:spMkLst>
            <pc:docMk/>
            <pc:sldMk cId="2447098742" sldId="257"/>
            <ac:spMk id="13" creationId="{47629D09-BD81-1B72-F95D-3C8AF6D5DB72}"/>
          </ac:spMkLst>
        </pc:spChg>
        <pc:graphicFrameChg chg="add mod modGraphic">
          <ac:chgData name="Erin Gallion" userId="a98f0c4b-db47-4730-a563-0adc104e80d8" providerId="ADAL" clId="{59A3789D-49D2-4070-92E6-664D3AB25D9A}" dt="2024-04-26T16:21:08.771" v="1096" actId="404"/>
          <ac:graphicFrameMkLst>
            <pc:docMk/>
            <pc:sldMk cId="2447098742" sldId="257"/>
            <ac:graphicFrameMk id="10" creationId="{048D24C8-6887-5A7B-89C0-B3E80533F665}"/>
          </ac:graphicFrameMkLst>
        </pc:graphicFrameChg>
        <pc:picChg chg="add mod">
          <ac:chgData name="Erin Gallion" userId="a98f0c4b-db47-4730-a563-0adc104e80d8" providerId="ADAL" clId="{59A3789D-49D2-4070-92E6-664D3AB25D9A}" dt="2024-04-25T18:42:49.185" v="720" actId="1036"/>
          <ac:picMkLst>
            <pc:docMk/>
            <pc:sldMk cId="2447098742" sldId="257"/>
            <ac:picMk id="6" creationId="{5EE0B3CC-CAD3-08C7-D42F-EC8CBD5CE66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11CD922-35CB-49ED-8755-F668209FD2E8}" type="datetimeFigureOut">
              <a:rPr lang="en-US" smtClean="0"/>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2840752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1CD922-35CB-49ED-8755-F668209FD2E8}" type="datetimeFigureOut">
              <a:rPr lang="en-US" smtClean="0"/>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3935253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1CD922-35CB-49ED-8755-F668209FD2E8}" type="datetimeFigureOut">
              <a:rPr lang="en-US" smtClean="0"/>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776547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1CD922-35CB-49ED-8755-F668209FD2E8}" type="datetimeFigureOut">
              <a:rPr lang="en-US" smtClean="0"/>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991119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11CD922-35CB-49ED-8755-F668209FD2E8}" type="datetimeFigureOut">
              <a:rPr lang="en-US" smtClean="0"/>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1219087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11CD922-35CB-49ED-8755-F668209FD2E8}" type="datetimeFigureOut">
              <a:rPr lang="en-US" smtClean="0"/>
              <a:t>4/24/2024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4103154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11CD922-35CB-49ED-8755-F668209FD2E8}" type="datetimeFigureOut">
              <a:rPr lang="en-US" smtClean="0"/>
              <a:t>4/24/2024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3316925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11CD922-35CB-49ED-8755-F668209FD2E8}" type="datetimeFigureOut">
              <a:rPr lang="en-US" smtClean="0"/>
              <a:t>4/24/2024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170495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1CD922-35CB-49ED-8755-F668209FD2E8}" type="datetimeFigureOut">
              <a:rPr lang="en-US" smtClean="0"/>
              <a:t>4/24/2024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3547416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711CD922-35CB-49ED-8755-F668209FD2E8}" type="datetimeFigureOut">
              <a:rPr lang="en-US" smtClean="0"/>
              <a:t>4/24/2024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2907639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711CD922-35CB-49ED-8755-F668209FD2E8}" type="datetimeFigureOut">
              <a:rPr lang="en-US" smtClean="0"/>
              <a:t>4/24/2024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942531-503B-433D-8E18-984F71FB52F6}" type="slidenum">
              <a:rPr lang="en-US" smtClean="0"/>
              <a:t>‹#›</a:t>
            </a:fld>
            <a:endParaRPr lang="en-US"/>
          </a:p>
        </p:txBody>
      </p:sp>
    </p:spTree>
    <p:extLst>
      <p:ext uri="{BB962C8B-B14F-4D97-AF65-F5344CB8AC3E}">
        <p14:creationId xmlns:p14="http://schemas.microsoft.com/office/powerpoint/2010/main" val="3353810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711CD922-35CB-49ED-8755-F668209FD2E8}" type="datetimeFigureOut">
              <a:rPr lang="en-US" smtClean="0"/>
              <a:t>4/24/2024</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D8942531-503B-433D-8E18-984F71FB52F6}" type="slidenum">
              <a:rPr lang="en-US" smtClean="0"/>
              <a:t>‹#›</a:t>
            </a:fld>
            <a:endParaRPr lang="en-US"/>
          </a:p>
        </p:txBody>
      </p:sp>
    </p:spTree>
    <p:extLst>
      <p:ext uri="{BB962C8B-B14F-4D97-AF65-F5344CB8AC3E}">
        <p14:creationId xmlns:p14="http://schemas.microsoft.com/office/powerpoint/2010/main" val="35436894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person and child holding a kite&#10;&#10;Description automatically generated">
            <a:extLst>
              <a:ext uri="{FF2B5EF4-FFF2-40B4-BE49-F238E27FC236}">
                <a16:creationId xmlns:a16="http://schemas.microsoft.com/office/drawing/2014/main" id="{1E8E4BC0-12B2-0E7F-37AF-2A37E169E244}"/>
              </a:ext>
            </a:extLst>
          </p:cNvPr>
          <p:cNvPicPr>
            <a:picLocks noChangeAspect="1"/>
          </p:cNvPicPr>
          <p:nvPr/>
        </p:nvPicPr>
        <p:blipFill rotWithShape="1">
          <a:blip r:embed="rId2">
            <a:alphaModFix amt="20000"/>
            <a:extLst>
              <a:ext uri="{28A0092B-C50C-407E-A947-70E740481C1C}">
                <a14:useLocalDpi xmlns:a14="http://schemas.microsoft.com/office/drawing/2010/main" val="0"/>
              </a:ext>
            </a:extLst>
          </a:blip>
          <a:srcRect l="15417" t="9319" r="15228"/>
          <a:stretch/>
        </p:blipFill>
        <p:spPr>
          <a:xfrm>
            <a:off x="0" y="3263205"/>
            <a:ext cx="7772400" cy="6774919"/>
          </a:xfrm>
          <a:prstGeom prst="rect">
            <a:avLst/>
          </a:prstGeom>
        </p:spPr>
      </p:pic>
      <p:grpSp>
        <p:nvGrpSpPr>
          <p:cNvPr id="24" name="Group 23">
            <a:extLst>
              <a:ext uri="{FF2B5EF4-FFF2-40B4-BE49-F238E27FC236}">
                <a16:creationId xmlns:a16="http://schemas.microsoft.com/office/drawing/2014/main" id="{B7C83B89-A794-1744-94B7-94F214E9FF9F}"/>
              </a:ext>
            </a:extLst>
          </p:cNvPr>
          <p:cNvGrpSpPr/>
          <p:nvPr/>
        </p:nvGrpSpPr>
        <p:grpSpPr>
          <a:xfrm>
            <a:off x="441416" y="259158"/>
            <a:ext cx="3156373" cy="744229"/>
            <a:chOff x="441416" y="259158"/>
            <a:chExt cx="3156373" cy="744229"/>
          </a:xfrm>
        </p:grpSpPr>
        <p:pic>
          <p:nvPicPr>
            <p:cNvPr id="4" name="Picture 3" descr="A logo with a black background&#10;&#10;Description automatically generated">
              <a:extLst>
                <a:ext uri="{FF2B5EF4-FFF2-40B4-BE49-F238E27FC236}">
                  <a16:creationId xmlns:a16="http://schemas.microsoft.com/office/drawing/2014/main" id="{B8863A87-8843-BDC6-6A0E-63FC82EC04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416" y="259158"/>
              <a:ext cx="1783203" cy="744229"/>
            </a:xfrm>
            <a:prstGeom prst="rect">
              <a:avLst/>
            </a:prstGeom>
          </p:spPr>
        </p:pic>
        <p:sp>
          <p:nvSpPr>
            <p:cNvPr id="5" name="TextBox 4">
              <a:extLst>
                <a:ext uri="{FF2B5EF4-FFF2-40B4-BE49-F238E27FC236}">
                  <a16:creationId xmlns:a16="http://schemas.microsoft.com/office/drawing/2014/main" id="{054787AD-ECDD-271B-93E9-770ECCDD1BC3}"/>
                </a:ext>
              </a:extLst>
            </p:cNvPr>
            <p:cNvSpPr txBox="1"/>
            <p:nvPr/>
          </p:nvSpPr>
          <p:spPr>
            <a:xfrm>
              <a:off x="1514004" y="775821"/>
              <a:ext cx="2083785" cy="215444"/>
            </a:xfrm>
            <a:prstGeom prst="rect">
              <a:avLst/>
            </a:prstGeom>
            <a:noFill/>
          </p:spPr>
          <p:txBody>
            <a:bodyPr wrap="square" rtlCol="0">
              <a:spAutoFit/>
            </a:bodyPr>
            <a:lstStyle/>
            <a:p>
              <a:r>
                <a:rPr lang="en-US" sz="800" b="1" dirty="0">
                  <a:solidFill>
                    <a:schemeClr val="tx2"/>
                  </a:solidFill>
                </a:rPr>
                <a:t>POWERED BY THRIVEPASS</a:t>
              </a:r>
            </a:p>
          </p:txBody>
        </p:sp>
      </p:grpSp>
      <p:sp>
        <p:nvSpPr>
          <p:cNvPr id="6" name="TextBox 5">
            <a:extLst>
              <a:ext uri="{FF2B5EF4-FFF2-40B4-BE49-F238E27FC236}">
                <a16:creationId xmlns:a16="http://schemas.microsoft.com/office/drawing/2014/main" id="{CA16A2C2-34AA-42D8-E178-8831A4960A03}"/>
              </a:ext>
            </a:extLst>
          </p:cNvPr>
          <p:cNvSpPr txBox="1"/>
          <p:nvPr/>
        </p:nvSpPr>
        <p:spPr>
          <a:xfrm>
            <a:off x="2870522" y="347997"/>
            <a:ext cx="5972536" cy="584775"/>
          </a:xfrm>
          <a:prstGeom prst="rect">
            <a:avLst/>
          </a:prstGeom>
          <a:noFill/>
        </p:spPr>
        <p:txBody>
          <a:bodyPr wrap="square" rtlCol="0">
            <a:spAutoFit/>
          </a:bodyPr>
          <a:lstStyle/>
          <a:p>
            <a:r>
              <a:rPr lang="en-US" sz="3200" b="1" dirty="0">
                <a:solidFill>
                  <a:srgbClr val="002442"/>
                </a:solidFill>
              </a:rPr>
              <a:t>HANDPICK YOUR BENEFITS</a:t>
            </a:r>
          </a:p>
        </p:txBody>
      </p:sp>
      <p:cxnSp>
        <p:nvCxnSpPr>
          <p:cNvPr id="9" name="Straight Connector 8">
            <a:extLst>
              <a:ext uri="{FF2B5EF4-FFF2-40B4-BE49-F238E27FC236}">
                <a16:creationId xmlns:a16="http://schemas.microsoft.com/office/drawing/2014/main" id="{7B67FA30-5231-92D3-0456-E4347DC16F19}"/>
              </a:ext>
            </a:extLst>
          </p:cNvPr>
          <p:cNvCxnSpPr>
            <a:cxnSpLocks/>
          </p:cNvCxnSpPr>
          <p:nvPr/>
        </p:nvCxnSpPr>
        <p:spPr>
          <a:xfrm>
            <a:off x="2835800" y="260428"/>
            <a:ext cx="0" cy="7349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DC5C3AF-9C8A-F86E-4823-EAF715851C1E}"/>
              </a:ext>
            </a:extLst>
          </p:cNvPr>
          <p:cNvSpPr txBox="1"/>
          <p:nvPr/>
        </p:nvSpPr>
        <p:spPr>
          <a:xfrm>
            <a:off x="0" y="1770490"/>
            <a:ext cx="7772400" cy="1492716"/>
          </a:xfrm>
          <a:prstGeom prst="rect">
            <a:avLst/>
          </a:prstGeom>
          <a:solidFill>
            <a:srgbClr val="003665"/>
          </a:solidFill>
        </p:spPr>
        <p:txBody>
          <a:bodyPr wrap="square" rtlCol="0">
            <a:spAutoFit/>
          </a:bodyPr>
          <a:lstStyle/>
          <a:p>
            <a:pPr algn="ctr"/>
            <a:r>
              <a:rPr lang="en-US" sz="2000" dirty="0">
                <a:solidFill>
                  <a:schemeClr val="bg1"/>
                </a:solidFill>
              </a:rPr>
              <a:t>Easily </a:t>
            </a:r>
            <a:r>
              <a:rPr lang="en-US" sz="2000" b="1" dirty="0">
                <a:solidFill>
                  <a:schemeClr val="bg1"/>
                </a:solidFill>
              </a:rPr>
              <a:t>shop, compare, and elect </a:t>
            </a:r>
            <a:r>
              <a:rPr lang="en-US" sz="2000" dirty="0">
                <a:solidFill>
                  <a:schemeClr val="bg1"/>
                </a:solidFill>
              </a:rPr>
              <a:t>the best plan for you.</a:t>
            </a:r>
          </a:p>
          <a:p>
            <a:pPr algn="ctr"/>
            <a:endParaRPr lang="en-US" sz="700" dirty="0">
              <a:solidFill>
                <a:schemeClr val="bg1"/>
              </a:solidFill>
            </a:endParaRPr>
          </a:p>
          <a:p>
            <a:pPr marL="1025525" indent="230188">
              <a:buFont typeface="Symbol" panose="05050102010706020507" pitchFamily="18" charset="2"/>
              <a:buChar char="+"/>
            </a:pPr>
            <a:r>
              <a:rPr lang="en-US" sz="1600" dirty="0">
                <a:solidFill>
                  <a:schemeClr val="bg1"/>
                </a:solidFill>
              </a:rPr>
              <a:t>Choose a health plan based on your individual needs </a:t>
            </a:r>
          </a:p>
          <a:p>
            <a:pPr marL="1025525" indent="230188">
              <a:buFont typeface="Symbol" panose="05050102010706020507" pitchFamily="18" charset="2"/>
              <a:buChar char="+"/>
            </a:pPr>
            <a:r>
              <a:rPr lang="en-US" sz="1600" dirty="0">
                <a:solidFill>
                  <a:schemeClr val="bg1"/>
                </a:solidFill>
              </a:rPr>
              <a:t>Pay a reduced premium, offset by the amount your employer contributes </a:t>
            </a:r>
          </a:p>
          <a:p>
            <a:pPr marL="1025525" indent="230188">
              <a:buFont typeface="Symbol" panose="05050102010706020507" pitchFamily="18" charset="2"/>
              <a:buChar char="+"/>
            </a:pPr>
            <a:r>
              <a:rPr lang="en-US" sz="1600" dirty="0">
                <a:solidFill>
                  <a:schemeClr val="bg1"/>
                </a:solidFill>
              </a:rPr>
              <a:t>Tax-free premium contributions are taken directly from your paycheck </a:t>
            </a:r>
          </a:p>
          <a:p>
            <a:pPr marL="1025525" indent="230188">
              <a:buFont typeface="Symbol" panose="05050102010706020507" pitchFamily="18" charset="2"/>
              <a:buChar char="+"/>
            </a:pPr>
            <a:r>
              <a:rPr lang="en-US" sz="1600" dirty="0">
                <a:solidFill>
                  <a:schemeClr val="bg1"/>
                </a:solidFill>
              </a:rPr>
              <a:t>Year-round support dedicated to helping you understand your benefits</a:t>
            </a:r>
          </a:p>
        </p:txBody>
      </p:sp>
      <p:sp>
        <p:nvSpPr>
          <p:cNvPr id="11" name="Rectangle 10">
            <a:extLst>
              <a:ext uri="{FF2B5EF4-FFF2-40B4-BE49-F238E27FC236}">
                <a16:creationId xmlns:a16="http://schemas.microsoft.com/office/drawing/2014/main" id="{BBC14F37-6DDC-1C10-F400-64D4F9700F91}"/>
              </a:ext>
            </a:extLst>
          </p:cNvPr>
          <p:cNvSpPr/>
          <p:nvPr/>
        </p:nvSpPr>
        <p:spPr>
          <a:xfrm>
            <a:off x="0" y="1770490"/>
            <a:ext cx="971550" cy="368411"/>
          </a:xfrm>
          <a:prstGeom prst="rect">
            <a:avLst/>
          </a:prstGeom>
          <a:solidFill>
            <a:srgbClr val="00B5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CFDA641-7318-1ABE-65DD-2F70A86FD354}"/>
              </a:ext>
            </a:extLst>
          </p:cNvPr>
          <p:cNvSpPr/>
          <p:nvPr/>
        </p:nvSpPr>
        <p:spPr>
          <a:xfrm rot="16200000">
            <a:off x="497293" y="2783289"/>
            <a:ext cx="6777820" cy="7772402"/>
          </a:xfrm>
          <a:prstGeom prst="rect">
            <a:avLst/>
          </a:prstGeom>
          <a:gradFill flip="none" rotWithShape="1">
            <a:gsLst>
              <a:gs pos="0">
                <a:schemeClr val="bg1"/>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BF1FA3F-0430-865C-74EB-87A7CAF41218}"/>
              </a:ext>
            </a:extLst>
          </p:cNvPr>
          <p:cNvSpPr txBox="1"/>
          <p:nvPr/>
        </p:nvSpPr>
        <p:spPr>
          <a:xfrm>
            <a:off x="593816" y="5349957"/>
            <a:ext cx="3116947" cy="707886"/>
          </a:xfrm>
          <a:prstGeom prst="rect">
            <a:avLst/>
          </a:prstGeom>
          <a:noFill/>
        </p:spPr>
        <p:txBody>
          <a:bodyPr wrap="square" rtlCol="0">
            <a:spAutoFit/>
          </a:bodyPr>
          <a:lstStyle/>
          <a:p>
            <a:r>
              <a:rPr lang="en-US" sz="2000" i="1" dirty="0">
                <a:solidFill>
                  <a:srgbClr val="B78A1C"/>
                </a:solidFill>
              </a:rPr>
              <a:t>Your employer contributes </a:t>
            </a:r>
            <a:r>
              <a:rPr lang="en-US" sz="2000" i="1" dirty="0">
                <a:solidFill>
                  <a:srgbClr val="B78A1C"/>
                </a:solidFill>
                <a:highlight>
                  <a:srgbClr val="FFFF00"/>
                </a:highlight>
              </a:rPr>
              <a:t>$XXX </a:t>
            </a:r>
            <a:r>
              <a:rPr lang="en-US" sz="2000" i="1" dirty="0">
                <a:solidFill>
                  <a:srgbClr val="B78A1C"/>
                </a:solidFill>
              </a:rPr>
              <a:t>towards your benefits.</a:t>
            </a:r>
          </a:p>
        </p:txBody>
      </p:sp>
      <p:sp>
        <p:nvSpPr>
          <p:cNvPr id="13" name="TextBox 12">
            <a:extLst>
              <a:ext uri="{FF2B5EF4-FFF2-40B4-BE49-F238E27FC236}">
                <a16:creationId xmlns:a16="http://schemas.microsoft.com/office/drawing/2014/main" id="{544E1104-BB03-2D61-57A3-902558302971}"/>
              </a:ext>
            </a:extLst>
          </p:cNvPr>
          <p:cNvSpPr txBox="1"/>
          <p:nvPr/>
        </p:nvSpPr>
        <p:spPr>
          <a:xfrm>
            <a:off x="593816" y="3897047"/>
            <a:ext cx="3305755" cy="1200329"/>
          </a:xfrm>
          <a:prstGeom prst="rect">
            <a:avLst/>
          </a:prstGeom>
          <a:noFill/>
        </p:spPr>
        <p:txBody>
          <a:bodyPr wrap="square" rtlCol="0">
            <a:spAutoFit/>
          </a:bodyPr>
          <a:lstStyle/>
          <a:p>
            <a:r>
              <a:rPr lang="en-US" sz="2400" b="1" dirty="0">
                <a:solidFill>
                  <a:srgbClr val="00B5E3"/>
                </a:solidFill>
              </a:rPr>
              <a:t>CHOOSE THE BEST BENEFITS FOR YOUR FUTURE.</a:t>
            </a:r>
          </a:p>
        </p:txBody>
      </p:sp>
      <p:sp>
        <p:nvSpPr>
          <p:cNvPr id="15" name="TextBox 14">
            <a:extLst>
              <a:ext uri="{FF2B5EF4-FFF2-40B4-BE49-F238E27FC236}">
                <a16:creationId xmlns:a16="http://schemas.microsoft.com/office/drawing/2014/main" id="{098B68B5-D823-A346-4507-A13B55598A11}"/>
              </a:ext>
            </a:extLst>
          </p:cNvPr>
          <p:cNvSpPr txBox="1"/>
          <p:nvPr/>
        </p:nvSpPr>
        <p:spPr>
          <a:xfrm>
            <a:off x="4211464" y="3763595"/>
            <a:ext cx="3305755" cy="4801314"/>
          </a:xfrm>
          <a:prstGeom prst="rect">
            <a:avLst/>
          </a:prstGeom>
          <a:noFill/>
        </p:spPr>
        <p:txBody>
          <a:bodyPr wrap="square">
            <a:spAutoFit/>
          </a:bodyPr>
          <a:lstStyle/>
          <a:p>
            <a:r>
              <a:rPr lang="en-US" b="1" dirty="0"/>
              <a:t>What type of plan is right for me? </a:t>
            </a:r>
          </a:p>
          <a:p>
            <a:r>
              <a:rPr lang="en-US" dirty="0"/>
              <a:t>Many factors such as the doctors and hospitals you use, your location, ongoing and upcoming procedures and your prescriptions all go into choosing the right plan. </a:t>
            </a:r>
          </a:p>
          <a:p>
            <a:endParaRPr lang="en-US" dirty="0"/>
          </a:p>
          <a:p>
            <a:r>
              <a:rPr lang="en-US" b="1" dirty="0"/>
              <a:t>How can I tell if my doctor is in-network? </a:t>
            </a:r>
          </a:p>
          <a:p>
            <a:r>
              <a:rPr lang="en-US" dirty="0"/>
              <a:t>As you are shopping for your coverage you can use the doctor look-up tool. The best and most up-to-date place to confirm your doctor is in network is to call your physician.</a:t>
            </a:r>
          </a:p>
        </p:txBody>
      </p:sp>
      <p:sp>
        <p:nvSpPr>
          <p:cNvPr id="18" name="Isosceles Triangle 17">
            <a:extLst>
              <a:ext uri="{FF2B5EF4-FFF2-40B4-BE49-F238E27FC236}">
                <a16:creationId xmlns:a16="http://schemas.microsoft.com/office/drawing/2014/main" id="{D2D6B702-31DD-CAC4-7C52-A5B4EED266BF}"/>
              </a:ext>
            </a:extLst>
          </p:cNvPr>
          <p:cNvSpPr/>
          <p:nvPr/>
        </p:nvSpPr>
        <p:spPr>
          <a:xfrm rot="5400000">
            <a:off x="3881852" y="3857742"/>
            <a:ext cx="390312" cy="202019"/>
          </a:xfrm>
          <a:prstGeom prst="triangle">
            <a:avLst/>
          </a:prstGeom>
          <a:solidFill>
            <a:srgbClr val="00B5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7A13BFAE-E7B0-1AFC-D779-0D29FE9852DF}"/>
              </a:ext>
            </a:extLst>
          </p:cNvPr>
          <p:cNvSpPr/>
          <p:nvPr/>
        </p:nvSpPr>
        <p:spPr>
          <a:xfrm rot="5400000">
            <a:off x="3881851" y="6303208"/>
            <a:ext cx="390312" cy="202019"/>
          </a:xfrm>
          <a:prstGeom prst="triangle">
            <a:avLst/>
          </a:prstGeom>
          <a:solidFill>
            <a:srgbClr val="00B5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6078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392DF18-247A-6679-5ED7-E3E2436E4443}"/>
              </a:ext>
            </a:extLst>
          </p:cNvPr>
          <p:cNvSpPr/>
          <p:nvPr/>
        </p:nvSpPr>
        <p:spPr>
          <a:xfrm>
            <a:off x="0" y="0"/>
            <a:ext cx="7772400" cy="8758989"/>
          </a:xfrm>
          <a:prstGeom prst="rect">
            <a:avLst/>
          </a:prstGeom>
          <a:solidFill>
            <a:srgbClr val="0036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logo with a black background&#10;&#10;Description automatically generated">
            <a:extLst>
              <a:ext uri="{FF2B5EF4-FFF2-40B4-BE49-F238E27FC236}">
                <a16:creationId xmlns:a16="http://schemas.microsoft.com/office/drawing/2014/main" id="{5EE0B3CC-CAD3-08C7-D42F-EC8CBD5CE6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100" y="9015948"/>
            <a:ext cx="1783203" cy="744229"/>
          </a:xfrm>
          <a:prstGeom prst="rect">
            <a:avLst/>
          </a:prstGeom>
        </p:spPr>
      </p:pic>
      <p:sp>
        <p:nvSpPr>
          <p:cNvPr id="7" name="TextBox 6">
            <a:extLst>
              <a:ext uri="{FF2B5EF4-FFF2-40B4-BE49-F238E27FC236}">
                <a16:creationId xmlns:a16="http://schemas.microsoft.com/office/drawing/2014/main" id="{7230C8D7-7DCF-D09A-B098-2A905D2DAF3D}"/>
              </a:ext>
            </a:extLst>
          </p:cNvPr>
          <p:cNvSpPr txBox="1"/>
          <p:nvPr/>
        </p:nvSpPr>
        <p:spPr>
          <a:xfrm>
            <a:off x="1364688" y="9532611"/>
            <a:ext cx="2083785" cy="215444"/>
          </a:xfrm>
          <a:prstGeom prst="rect">
            <a:avLst/>
          </a:prstGeom>
          <a:noFill/>
        </p:spPr>
        <p:txBody>
          <a:bodyPr wrap="square" rtlCol="0">
            <a:spAutoFit/>
          </a:bodyPr>
          <a:lstStyle/>
          <a:p>
            <a:r>
              <a:rPr lang="en-US" sz="800" b="1" dirty="0">
                <a:solidFill>
                  <a:schemeClr val="tx2"/>
                </a:solidFill>
              </a:rPr>
              <a:t>POWERED BY THRIVEPASS</a:t>
            </a:r>
          </a:p>
        </p:txBody>
      </p:sp>
      <p:sp>
        <p:nvSpPr>
          <p:cNvPr id="9" name="TextBox 8">
            <a:extLst>
              <a:ext uri="{FF2B5EF4-FFF2-40B4-BE49-F238E27FC236}">
                <a16:creationId xmlns:a16="http://schemas.microsoft.com/office/drawing/2014/main" id="{7D688A90-7D62-3C97-3812-F2FE22EE44F6}"/>
              </a:ext>
            </a:extLst>
          </p:cNvPr>
          <p:cNvSpPr txBox="1"/>
          <p:nvPr/>
        </p:nvSpPr>
        <p:spPr>
          <a:xfrm>
            <a:off x="292100" y="486807"/>
            <a:ext cx="5972536" cy="584775"/>
          </a:xfrm>
          <a:prstGeom prst="rect">
            <a:avLst/>
          </a:prstGeom>
          <a:noFill/>
        </p:spPr>
        <p:txBody>
          <a:bodyPr wrap="square" rtlCol="0">
            <a:spAutoFit/>
          </a:bodyPr>
          <a:lstStyle/>
          <a:p>
            <a:r>
              <a:rPr lang="en-US" sz="3200" b="1" dirty="0">
                <a:solidFill>
                  <a:schemeClr val="bg1"/>
                </a:solidFill>
              </a:rPr>
              <a:t>HEALTH INSURANCE 101</a:t>
            </a:r>
          </a:p>
        </p:txBody>
      </p:sp>
      <p:graphicFrame>
        <p:nvGraphicFramePr>
          <p:cNvPr id="10" name="Table 9">
            <a:extLst>
              <a:ext uri="{FF2B5EF4-FFF2-40B4-BE49-F238E27FC236}">
                <a16:creationId xmlns:a16="http://schemas.microsoft.com/office/drawing/2014/main" id="{048D24C8-6887-5A7B-89C0-B3E80533F665}"/>
              </a:ext>
            </a:extLst>
          </p:cNvPr>
          <p:cNvGraphicFramePr>
            <a:graphicFrameLocks noGrp="1"/>
          </p:cNvGraphicFramePr>
          <p:nvPr>
            <p:extLst>
              <p:ext uri="{D42A27DB-BD31-4B8C-83A1-F6EECF244321}">
                <p14:modId xmlns:p14="http://schemas.microsoft.com/office/powerpoint/2010/main" val="352054382"/>
              </p:ext>
            </p:extLst>
          </p:nvPr>
        </p:nvGraphicFramePr>
        <p:xfrm>
          <a:off x="396902" y="1345981"/>
          <a:ext cx="6894444" cy="3881120"/>
        </p:xfrm>
        <a:graphic>
          <a:graphicData uri="http://schemas.openxmlformats.org/drawingml/2006/table">
            <a:tbl>
              <a:tblPr firstRow="1" bandRow="1">
                <a:tableStyleId>{5C22544A-7EE6-4342-B048-85BDC9FD1C3A}</a:tableStyleId>
              </a:tblPr>
              <a:tblGrid>
                <a:gridCol w="2298148">
                  <a:extLst>
                    <a:ext uri="{9D8B030D-6E8A-4147-A177-3AD203B41FA5}">
                      <a16:colId xmlns:a16="http://schemas.microsoft.com/office/drawing/2014/main" val="1010102348"/>
                    </a:ext>
                  </a:extLst>
                </a:gridCol>
                <a:gridCol w="2298148">
                  <a:extLst>
                    <a:ext uri="{9D8B030D-6E8A-4147-A177-3AD203B41FA5}">
                      <a16:colId xmlns:a16="http://schemas.microsoft.com/office/drawing/2014/main" val="2262140293"/>
                    </a:ext>
                  </a:extLst>
                </a:gridCol>
                <a:gridCol w="2298148">
                  <a:extLst>
                    <a:ext uri="{9D8B030D-6E8A-4147-A177-3AD203B41FA5}">
                      <a16:colId xmlns:a16="http://schemas.microsoft.com/office/drawing/2014/main" val="3843207192"/>
                    </a:ext>
                  </a:extLst>
                </a:gridCol>
              </a:tblGrid>
              <a:tr h="370840">
                <a:tc>
                  <a:txBody>
                    <a:bodyPr/>
                    <a:lstStyle/>
                    <a:p>
                      <a:endParaRPr lang="en-US" dirty="0">
                        <a:solidFill>
                          <a:schemeClr val="bg1"/>
                        </a:solidFill>
                      </a:endParaRPr>
                    </a:p>
                  </a:txBody>
                  <a:tcPr>
                    <a:lnL w="12700" cmpd="sng">
                      <a:noFill/>
                    </a:lnL>
                    <a:lnR w="38100" cap="flat" cmpd="sng" algn="ctr">
                      <a:solidFill>
                        <a:schemeClr val="bg1"/>
                      </a:solidFill>
                      <a:prstDash val="solid"/>
                      <a:round/>
                      <a:headEnd type="none" w="med" len="med"/>
                      <a:tailEnd type="none" w="med" len="med"/>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chemeClr val="bg1"/>
                          </a:solidFill>
                        </a:rPr>
                        <a:t>DESCRIPTION</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chemeClr val="bg1"/>
                          </a:solidFill>
                        </a:rPr>
                        <a:t>EXAMPLE</a:t>
                      </a:r>
                    </a:p>
                  </a:txBody>
                  <a:tcPr>
                    <a:lnL w="12700" cap="flat" cmpd="sng" algn="ctr">
                      <a:solidFill>
                        <a:schemeClr val="bg1"/>
                      </a:solidFill>
                      <a:prstDash val="solid"/>
                      <a:round/>
                      <a:headEnd type="none" w="med" len="med"/>
                      <a:tailEnd type="none" w="med" len="med"/>
                    </a:lnL>
                    <a:lnR w="12700" cmpd="sng">
                      <a:noFill/>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4216347"/>
                  </a:ext>
                </a:extLst>
              </a:tr>
              <a:tr h="370840">
                <a:tc>
                  <a:txBody>
                    <a:bodyPr/>
                    <a:lstStyle/>
                    <a:p>
                      <a:r>
                        <a:rPr lang="en-US" sz="1600" b="1" dirty="0">
                          <a:solidFill>
                            <a:srgbClr val="00B5E3"/>
                          </a:solidFill>
                        </a:rPr>
                        <a:t>PREMIUM</a:t>
                      </a:r>
                    </a:p>
                  </a:txBody>
                  <a:tcPr>
                    <a:lnL w="12700" cmpd="sng">
                      <a:noFill/>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chemeClr val="bg1"/>
                          </a:solidFill>
                        </a:rPr>
                        <a:t>Monthly cost of the plan</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chemeClr val="bg1"/>
                          </a:solidFill>
                        </a:rPr>
                        <a:t>$200/month</a:t>
                      </a:r>
                    </a:p>
                  </a:txBody>
                  <a:tcPr>
                    <a:lnL w="12700" cap="flat" cmpd="sng" algn="ctr">
                      <a:solidFill>
                        <a:schemeClr val="bg1"/>
                      </a:solidFill>
                      <a:prstDash val="solid"/>
                      <a:round/>
                      <a:headEnd type="none" w="med" len="med"/>
                      <a:tailEnd type="none" w="med" len="med"/>
                    </a:lnL>
                    <a:lnR w="12700" cmpd="sng">
                      <a:noFill/>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0529509"/>
                  </a:ext>
                </a:extLst>
              </a:tr>
              <a:tr h="370840">
                <a:tc>
                  <a:txBody>
                    <a:bodyPr/>
                    <a:lstStyle/>
                    <a:p>
                      <a:r>
                        <a:rPr lang="en-US" sz="1600" b="1" dirty="0">
                          <a:solidFill>
                            <a:srgbClr val="00B5E3"/>
                          </a:solidFill>
                        </a:rPr>
                        <a:t>COPAY</a:t>
                      </a:r>
                    </a:p>
                  </a:txBody>
                  <a:tcPr>
                    <a:lnL w="12700" cmpd="sng">
                      <a:noFill/>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chemeClr val="bg1"/>
                          </a:solidFill>
                        </a:rPr>
                        <a:t>A fixed dollar amount you pay for care</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chemeClr val="bg1"/>
                          </a:solidFill>
                        </a:rPr>
                        <a:t>$25 copay for doctor’s office visit</a:t>
                      </a:r>
                    </a:p>
                  </a:txBody>
                  <a:tcP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6966957"/>
                  </a:ext>
                </a:extLst>
              </a:tr>
              <a:tr h="370840">
                <a:tc>
                  <a:txBody>
                    <a:bodyPr/>
                    <a:lstStyle/>
                    <a:p>
                      <a:r>
                        <a:rPr lang="en-US" sz="1600" b="1" dirty="0">
                          <a:solidFill>
                            <a:srgbClr val="00B5E3"/>
                          </a:solidFill>
                        </a:rPr>
                        <a:t>DEDUCTIBLE</a:t>
                      </a:r>
                    </a:p>
                  </a:txBody>
                  <a:tcPr>
                    <a:lnL w="12700" cmpd="sng">
                      <a:noFill/>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chemeClr val="bg1"/>
                          </a:solidFill>
                        </a:rPr>
                        <a:t>For services without a copay, you have to pay this amount first before insurance pays</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chemeClr val="bg1"/>
                          </a:solidFill>
                        </a:rPr>
                        <a:t>If your plan has a $1,000 deductible, you’ll pay the first $1,000 each year</a:t>
                      </a:r>
                    </a:p>
                  </a:txBody>
                  <a:tcP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91246207"/>
                  </a:ext>
                </a:extLst>
              </a:tr>
              <a:tr h="370840">
                <a:tc>
                  <a:txBody>
                    <a:bodyPr/>
                    <a:lstStyle/>
                    <a:p>
                      <a:r>
                        <a:rPr lang="en-US" sz="1600" b="1" dirty="0">
                          <a:solidFill>
                            <a:srgbClr val="00B5E3"/>
                          </a:solidFill>
                        </a:rPr>
                        <a:t>COINSURANCE</a:t>
                      </a:r>
                    </a:p>
                  </a:txBody>
                  <a:tcPr>
                    <a:lnL w="12700" cmpd="sng">
                      <a:noFill/>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chemeClr val="bg1"/>
                          </a:solidFill>
                        </a:rPr>
                        <a:t>The percentage you pay after the deductible until you reach the Out-of-Pocket Maximum</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chemeClr val="bg1"/>
                          </a:solidFill>
                        </a:rPr>
                        <a:t>If your bill after your deductible is $100 and coinsurance is 20%, you would pay $20</a:t>
                      </a:r>
                    </a:p>
                  </a:txBody>
                  <a:tcP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60239641"/>
                  </a:ext>
                </a:extLst>
              </a:tr>
              <a:tr h="370840">
                <a:tc>
                  <a:txBody>
                    <a:bodyPr/>
                    <a:lstStyle/>
                    <a:p>
                      <a:pPr marL="0" marR="0" lvl="0" indent="0" algn="l" defTabSz="777240" rtl="0" eaLnBrk="1" fontAlgn="auto" latinLnBrk="0" hangingPunct="1">
                        <a:lnSpc>
                          <a:spcPct val="100000"/>
                        </a:lnSpc>
                        <a:spcBef>
                          <a:spcPts val="0"/>
                        </a:spcBef>
                        <a:spcAft>
                          <a:spcPts val="0"/>
                        </a:spcAft>
                        <a:buClrTx/>
                        <a:buSzTx/>
                        <a:buFontTx/>
                        <a:buNone/>
                        <a:tabLst/>
                        <a:defRPr/>
                      </a:pPr>
                      <a:r>
                        <a:rPr lang="en-US" sz="1600" b="1" dirty="0">
                          <a:solidFill>
                            <a:srgbClr val="00B5E3"/>
                          </a:solidFill>
                        </a:rPr>
                        <a:t>OUT-OF-POCKET MAXIMUM</a:t>
                      </a:r>
                    </a:p>
                  </a:txBody>
                  <a:tcPr>
                    <a:lnL w="12700" cmpd="sng">
                      <a:noFill/>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1400" dirty="0">
                          <a:solidFill>
                            <a:schemeClr val="bg1"/>
                          </a:solidFill>
                        </a:rPr>
                        <a:t>The most you’ll pay in one year. After you reach this amount, insurance pays everything else</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1400" dirty="0">
                          <a:solidFill>
                            <a:schemeClr val="bg1"/>
                          </a:solidFill>
                        </a:rPr>
                        <a:t>If the Max Out-Of-Pocket is $8,000 and you get a bill for $1M, you would pay $8,000 and nothing more</a:t>
                      </a:r>
                    </a:p>
                  </a:txBody>
                  <a:tcP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08764027"/>
                  </a:ext>
                </a:extLst>
              </a:tr>
            </a:tbl>
          </a:graphicData>
        </a:graphic>
      </p:graphicFrame>
      <p:sp>
        <p:nvSpPr>
          <p:cNvPr id="11" name="TextBox 10">
            <a:extLst>
              <a:ext uri="{FF2B5EF4-FFF2-40B4-BE49-F238E27FC236}">
                <a16:creationId xmlns:a16="http://schemas.microsoft.com/office/drawing/2014/main" id="{568E59DB-4412-7E15-0EC7-095694B37F83}"/>
              </a:ext>
            </a:extLst>
          </p:cNvPr>
          <p:cNvSpPr txBox="1"/>
          <p:nvPr/>
        </p:nvSpPr>
        <p:spPr>
          <a:xfrm>
            <a:off x="292101" y="5743764"/>
            <a:ext cx="6999246" cy="2308324"/>
          </a:xfrm>
          <a:prstGeom prst="rect">
            <a:avLst/>
          </a:prstGeom>
          <a:noFill/>
        </p:spPr>
        <p:txBody>
          <a:bodyPr wrap="square" rtlCol="0">
            <a:spAutoFit/>
          </a:bodyPr>
          <a:lstStyle/>
          <a:p>
            <a:r>
              <a:rPr lang="en-US" sz="1600" b="1" dirty="0">
                <a:solidFill>
                  <a:srgbClr val="B78A1C"/>
                </a:solidFill>
              </a:rPr>
              <a:t>WHAT HAPPENS IF I GO TO THE EMERGENCY ROOM? </a:t>
            </a:r>
          </a:p>
          <a:p>
            <a:r>
              <a:rPr lang="en-US" sz="1600" dirty="0">
                <a:solidFill>
                  <a:schemeClr val="bg1"/>
                </a:solidFill>
              </a:rPr>
              <a:t>Items like emergency room, urgent care, etc. are unusual circumstances and may be paid differently. This depends on your plan and where you are in the use of your coverage so copays, deductibles, and coinsurance may all be applicable. </a:t>
            </a:r>
          </a:p>
          <a:p>
            <a:endParaRPr lang="en-US" sz="1600" dirty="0">
              <a:solidFill>
                <a:schemeClr val="bg1"/>
              </a:solidFill>
            </a:endParaRPr>
          </a:p>
          <a:p>
            <a:r>
              <a:rPr lang="en-US" sz="1600" b="1" dirty="0">
                <a:solidFill>
                  <a:srgbClr val="B78A1C"/>
                </a:solidFill>
              </a:rPr>
              <a:t>ARE MY PRESCRIPTIONS COVERED? </a:t>
            </a:r>
          </a:p>
          <a:p>
            <a:r>
              <a:rPr lang="en-US" sz="1600" dirty="0">
                <a:solidFill>
                  <a:schemeClr val="bg1"/>
                </a:solidFill>
              </a:rPr>
              <a:t>Prescription drugs are sorted into tiers, such as generic, brand name, and specialty. Covered prescriptions are based on your health plan and pharmacy. Your plan has its own list of approved prescriptions.</a:t>
            </a:r>
          </a:p>
        </p:txBody>
      </p:sp>
      <p:sp>
        <p:nvSpPr>
          <p:cNvPr id="12" name="Isosceles Triangle 11">
            <a:extLst>
              <a:ext uri="{FF2B5EF4-FFF2-40B4-BE49-F238E27FC236}">
                <a16:creationId xmlns:a16="http://schemas.microsoft.com/office/drawing/2014/main" id="{23BBCF28-6042-FEAA-2133-13ADAD0E35AB}"/>
              </a:ext>
            </a:extLst>
          </p:cNvPr>
          <p:cNvSpPr/>
          <p:nvPr/>
        </p:nvSpPr>
        <p:spPr>
          <a:xfrm rot="5400000">
            <a:off x="25384" y="5829960"/>
            <a:ext cx="390312" cy="202019"/>
          </a:xfrm>
          <a:prstGeom prst="triangle">
            <a:avLst/>
          </a:prstGeom>
          <a:solidFill>
            <a:srgbClr val="B78A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47629D09-BD81-1B72-F95D-3C8AF6D5DB72}"/>
              </a:ext>
            </a:extLst>
          </p:cNvPr>
          <p:cNvSpPr/>
          <p:nvPr/>
        </p:nvSpPr>
        <p:spPr>
          <a:xfrm rot="5400000">
            <a:off x="28882" y="7047836"/>
            <a:ext cx="390312" cy="202019"/>
          </a:xfrm>
          <a:prstGeom prst="triangle">
            <a:avLst/>
          </a:prstGeom>
          <a:solidFill>
            <a:srgbClr val="B78A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709874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16B939D17DCFC43B35BB537D84D8958" ma:contentTypeVersion="13" ma:contentTypeDescription="Create a new document." ma:contentTypeScope="" ma:versionID="f1f5d228c248c03f992f681abfdee91a">
  <xsd:schema xmlns:xsd="http://www.w3.org/2001/XMLSchema" xmlns:xs="http://www.w3.org/2001/XMLSchema" xmlns:p="http://schemas.microsoft.com/office/2006/metadata/properties" xmlns:ns2="061b70e1-95e7-4392-b1b9-254d5481f95d" xmlns:ns3="42173958-2ff1-4a0f-885e-fa0ccb1230e9" targetNamespace="http://schemas.microsoft.com/office/2006/metadata/properties" ma:root="true" ma:fieldsID="e896b401e3167603fe0e58b9b1172332" ns2:_="" ns3:_="">
    <xsd:import namespace="061b70e1-95e7-4392-b1b9-254d5481f95d"/>
    <xsd:import namespace="42173958-2ff1-4a0f-885e-fa0ccb1230e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70e1-95e7-4392-b1b9-254d5481f9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791d6fe4-5e49-46ce-939d-77f1cd2e1da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2173958-2ff1-4a0f-885e-fa0ccb1230e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d02bfe0-09e6-4813-9146-831cae2da001}" ma:internalName="TaxCatchAll" ma:showField="CatchAllData" ma:web="42173958-2ff1-4a0f-885e-fa0ccb1230e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2173958-2ff1-4a0f-885e-fa0ccb1230e9" xsi:nil="true"/>
    <lcf76f155ced4ddcb4097134ff3c332f xmlns="061b70e1-95e7-4392-b1b9-254d5481f95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F057F7C-140D-47CC-8DD4-55272095F63F}"/>
</file>

<file path=customXml/itemProps2.xml><?xml version="1.0" encoding="utf-8"?>
<ds:datastoreItem xmlns:ds="http://schemas.openxmlformats.org/officeDocument/2006/customXml" ds:itemID="{878D11C6-19BA-4C77-BB29-EFB44E0967BE}"/>
</file>

<file path=customXml/itemProps3.xml><?xml version="1.0" encoding="utf-8"?>
<ds:datastoreItem xmlns:ds="http://schemas.openxmlformats.org/officeDocument/2006/customXml" ds:itemID="{69B73468-7C9B-411B-933C-929AF37DC7A1}"/>
</file>

<file path=docProps/app.xml><?xml version="1.0" encoding="utf-8"?>
<Properties xmlns="http://schemas.openxmlformats.org/officeDocument/2006/extended-properties" xmlns:vt="http://schemas.openxmlformats.org/officeDocument/2006/docPropsVTypes">
  <Template>Office 2013 - 2022 Theme</Template>
  <TotalTime>3006</TotalTime>
  <Words>401</Words>
  <Application>Microsoft Office PowerPoint</Application>
  <PresentationFormat>Custom</PresentationFormat>
  <Paragraphs>39</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Symbol</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Gallion</dc:creator>
  <cp:lastModifiedBy>Erin Gallion</cp:lastModifiedBy>
  <cp:revision>1</cp:revision>
  <dcterms:created xsi:type="dcterms:W3CDTF">2024-04-24T14:23:02Z</dcterms:created>
  <dcterms:modified xsi:type="dcterms:W3CDTF">2024-04-26T16:29:47Z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0x010100916B939D17DCFC43B35BB537D84D8958</vt:lpwstr>
  </property>
</Properties>
</file>